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88" r:id="rId3"/>
    <p:sldId id="289" r:id="rId4"/>
    <p:sldId id="294" r:id="rId5"/>
  </p:sldIdLst>
  <p:sldSz cx="12192000" cy="6858000"/>
  <p:notesSz cx="9388475" cy="7102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3" autoAdjust="0"/>
    <p:restoredTop sz="94660"/>
  </p:normalViewPr>
  <p:slideViewPr>
    <p:cSldViewPr snapToGrid="0">
      <p:cViewPr varScale="1">
        <p:scale>
          <a:sx n="74" d="100"/>
          <a:sy n="74" d="100"/>
        </p:scale>
        <p:origin x="45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65566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6008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626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6216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147984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703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8199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5406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178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C7870F65-632F-4004-BDC8-3A66322F913F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7430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7539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C7870F65-632F-4004-BDC8-3A66322F913F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42866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7E1829-8405-4BBD-A763-DEE59F26F5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79" y="758952"/>
            <a:ext cx="10270375" cy="3566160"/>
          </a:xfrm>
        </p:spPr>
        <p:txBody>
          <a:bodyPr>
            <a:normAutofit/>
          </a:bodyPr>
          <a:lstStyle/>
          <a:p>
            <a:r>
              <a:rPr lang="en-US" sz="115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Unit 8</a:t>
            </a:r>
            <a:br>
              <a:rPr lang="en-US" sz="115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Standard Form (Intercepts)</a:t>
            </a:r>
            <a:endParaRPr lang="en-US" sz="11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B72FCAF-EFC0-4C66-8A32-B4023D38584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Integrated mathematics 9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4C15FAC-AA89-4804-B85E-1632CA6095A8}"/>
              </a:ext>
            </a:extLst>
          </p:cNvPr>
          <p:cNvSpPr txBox="1"/>
          <p:nvPr/>
        </p:nvSpPr>
        <p:spPr>
          <a:xfrm>
            <a:off x="5637068" y="2971800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77517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023709" y="-85154"/>
            <a:ext cx="10144581" cy="842053"/>
          </a:xfrm>
        </p:spPr>
        <p:txBody>
          <a:bodyPr>
            <a:normAutofit/>
          </a:bodyPr>
          <a:lstStyle/>
          <a:p>
            <a:pPr algn="ctr"/>
            <a:r>
              <a:rPr lang="en-US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Find the x and y intercept of a line.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0" y="755167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700E96CE-DCA0-4EC8-AC54-58025D2FAFF1}"/>
              </a:ext>
            </a:extLst>
          </p:cNvPr>
          <p:cNvCxnSpPr>
            <a:cxnSpLocks/>
          </p:cNvCxnSpPr>
          <p:nvPr/>
        </p:nvCxnSpPr>
        <p:spPr>
          <a:xfrm>
            <a:off x="6864662" y="755167"/>
            <a:ext cx="0" cy="5602971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0EA971E1-F170-4DFE-9A5E-0B401E69140B}"/>
                  </a:ext>
                </a:extLst>
              </p:cNvPr>
              <p:cNvSpPr/>
              <p:nvPr/>
            </p:nvSpPr>
            <p:spPr>
              <a:xfrm>
                <a:off x="1326702" y="918012"/>
                <a:ext cx="4211259" cy="8309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8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−8</m:t>
                      </m:r>
                      <m:r>
                        <a:rPr lang="en-US" sz="48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48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+7</m:t>
                      </m:r>
                      <m:r>
                        <a:rPr lang="en-US" sz="48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48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=56</m:t>
                      </m:r>
                    </m:oMath>
                  </m:oMathPara>
                </a14:m>
                <a:endParaRPr lang="en-US" sz="48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0EA971E1-F170-4DFE-9A5E-0B401E69140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26702" y="918012"/>
                <a:ext cx="4211259" cy="83099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>
            <a:extLst>
              <a:ext uri="{FF2B5EF4-FFF2-40B4-BE49-F238E27FC236}">
                <a16:creationId xmlns:a16="http://schemas.microsoft.com/office/drawing/2014/main" id="{3424EC41-779B-4D6C-A09F-0B5521D3E127}"/>
              </a:ext>
            </a:extLst>
          </p:cNvPr>
          <p:cNvSpPr txBox="1"/>
          <p:nvPr/>
        </p:nvSpPr>
        <p:spPr>
          <a:xfrm>
            <a:off x="6857737" y="1331842"/>
            <a:ext cx="5056907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Set y = 0 to solve for x-intercept</a:t>
            </a:r>
          </a:p>
          <a:p>
            <a:pPr marL="342900" indent="-342900">
              <a:buFont typeface="+mj-lt"/>
              <a:buAutoNum type="arabicPeriod"/>
            </a:pPr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Set x = 0 to solve for y-intercept.</a:t>
            </a:r>
          </a:p>
        </p:txBody>
      </p:sp>
    </p:spTree>
    <p:extLst>
      <p:ext uri="{BB962C8B-B14F-4D97-AF65-F5344CB8AC3E}">
        <p14:creationId xmlns:p14="http://schemas.microsoft.com/office/powerpoint/2010/main" val="20434042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023709" y="-85154"/>
            <a:ext cx="10144581" cy="842053"/>
          </a:xfrm>
        </p:spPr>
        <p:txBody>
          <a:bodyPr>
            <a:normAutofit/>
          </a:bodyPr>
          <a:lstStyle/>
          <a:p>
            <a:pPr algn="ctr"/>
            <a:r>
              <a:rPr lang="en-US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Find the x and y intercept of a line.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0" y="755167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700E96CE-DCA0-4EC8-AC54-58025D2FAFF1}"/>
              </a:ext>
            </a:extLst>
          </p:cNvPr>
          <p:cNvCxnSpPr>
            <a:cxnSpLocks/>
          </p:cNvCxnSpPr>
          <p:nvPr/>
        </p:nvCxnSpPr>
        <p:spPr>
          <a:xfrm>
            <a:off x="6864662" y="755167"/>
            <a:ext cx="0" cy="5602971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0EA971E1-F170-4DFE-9A5E-0B401E69140B}"/>
                  </a:ext>
                </a:extLst>
              </p:cNvPr>
              <p:cNvSpPr/>
              <p:nvPr/>
            </p:nvSpPr>
            <p:spPr>
              <a:xfrm>
                <a:off x="1326702" y="857883"/>
                <a:ext cx="4211259" cy="147521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8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48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48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4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sz="4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7</m:t>
                          </m:r>
                        </m:den>
                      </m:f>
                      <m:r>
                        <a:rPr lang="en-US" sz="48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48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=8</m:t>
                      </m:r>
                    </m:oMath>
                  </m:oMathPara>
                </a14:m>
                <a:endParaRPr lang="en-US" sz="48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0EA971E1-F170-4DFE-9A5E-0B401E69140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26702" y="857883"/>
                <a:ext cx="4211259" cy="1475212"/>
              </a:xfrm>
              <a:prstGeom prst="rect">
                <a:avLst/>
              </a:prstGeom>
              <a:blipFill>
                <a:blip r:embed="rId2"/>
                <a:stretch>
                  <a:fillRect b="-206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>
            <a:extLst>
              <a:ext uri="{FF2B5EF4-FFF2-40B4-BE49-F238E27FC236}">
                <a16:creationId xmlns:a16="http://schemas.microsoft.com/office/drawing/2014/main" id="{3424EC41-779B-4D6C-A09F-0B5521D3E127}"/>
              </a:ext>
            </a:extLst>
          </p:cNvPr>
          <p:cNvSpPr txBox="1"/>
          <p:nvPr/>
        </p:nvSpPr>
        <p:spPr>
          <a:xfrm>
            <a:off x="6914887" y="1330172"/>
            <a:ext cx="5226889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Set y = 0 to solve for x-intercept</a:t>
            </a:r>
          </a:p>
          <a:p>
            <a:pPr marL="342900" indent="-342900">
              <a:buFont typeface="+mj-lt"/>
              <a:buAutoNum type="arabicPeriod"/>
            </a:pPr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Set x = 0 to solve for y-intercept.</a:t>
            </a:r>
          </a:p>
        </p:txBody>
      </p:sp>
    </p:spTree>
    <p:extLst>
      <p:ext uri="{BB962C8B-B14F-4D97-AF65-F5344CB8AC3E}">
        <p14:creationId xmlns:p14="http://schemas.microsoft.com/office/powerpoint/2010/main" val="33374818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13CCC4AF-3BEE-4066-9C6E-27D82EEED6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831" y="58428"/>
            <a:ext cx="5942476" cy="2802925"/>
          </a:xfrm>
          <a:prstGeom prst="rect">
            <a:avLst/>
          </a:prstGeom>
        </p:spPr>
      </p:pic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3DD65969-C453-4C97-B277-15D09B1FCC68}"/>
              </a:ext>
            </a:extLst>
          </p:cNvPr>
          <p:cNvCxnSpPr>
            <a:cxnSpLocks/>
          </p:cNvCxnSpPr>
          <p:nvPr/>
        </p:nvCxnSpPr>
        <p:spPr>
          <a:xfrm>
            <a:off x="6008670" y="0"/>
            <a:ext cx="0" cy="6380252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>
            <a:extLst>
              <a:ext uri="{FF2B5EF4-FFF2-40B4-BE49-F238E27FC236}">
                <a16:creationId xmlns:a16="http://schemas.microsoft.com/office/drawing/2014/main" id="{C0E114A9-F194-488C-A523-A6593827BAF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0"/>
            <a:ext cx="6026218" cy="3113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3069474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607</TotalTime>
  <Words>80</Words>
  <Application>Microsoft Office PowerPoint</Application>
  <PresentationFormat>Widescreen</PresentationFormat>
  <Paragraphs>12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Calibri</vt:lpstr>
      <vt:lpstr>Calibri Light</vt:lpstr>
      <vt:lpstr>Cambria Math</vt:lpstr>
      <vt:lpstr>Retrospect</vt:lpstr>
      <vt:lpstr>Unit 8 Standard Form (Intercepts)</vt:lpstr>
      <vt:lpstr>Find the x and y intercept of a line.</vt:lpstr>
      <vt:lpstr>Find the x and y intercept of a line.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1 Section 2C: Laws of Exponents</dc:title>
  <dc:creator>Michael Kuniega</dc:creator>
  <cp:lastModifiedBy>AMANDA ZULLO</cp:lastModifiedBy>
  <cp:revision>43</cp:revision>
  <cp:lastPrinted>2018-09-28T22:52:40Z</cp:lastPrinted>
  <dcterms:created xsi:type="dcterms:W3CDTF">2018-08-29T02:57:50Z</dcterms:created>
  <dcterms:modified xsi:type="dcterms:W3CDTF">2020-07-29T18:23:12Z</dcterms:modified>
</cp:coreProperties>
</file>